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7"/>
    <p:restoredTop sz="94658"/>
  </p:normalViewPr>
  <p:slideViewPr>
    <p:cSldViewPr snapToGrid="0" snapToObjects="1">
      <p:cViewPr varScale="1">
        <p:scale>
          <a:sx n="76" d="100"/>
          <a:sy n="76" d="100"/>
        </p:scale>
        <p:origin x="-17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9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3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2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4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7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1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0.mov"/><Relationship Id="rId2" Type="http://schemas.openxmlformats.org/officeDocument/2006/relationships/video" Target="../media/media10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6226"/>
            <a:ext cx="8229600" cy="51199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Story </a:t>
            </a:r>
            <a:r>
              <a:rPr lang="en-US" sz="4400" dirty="0" smtClean="0"/>
              <a:t>#</a:t>
            </a:r>
            <a:r>
              <a:rPr lang="en-US" sz="4400" dirty="0"/>
              <a:t>9</a:t>
            </a:r>
          </a:p>
          <a:p>
            <a:pPr marL="0" indent="0" algn="ctr">
              <a:buNone/>
            </a:pPr>
            <a:r>
              <a:rPr lang="en-US" sz="4400" dirty="0" smtClean="0"/>
              <a:t>Danger in the Lake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7386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30443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Up above there are eagles with sharp eyes looking for baby birds to eat.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9_Sentenc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7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52" y="335199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And all around the lake and bayou, bobcats hide behind cypress trees waiting to snatch baby birds.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9_Sentenc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275523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But the chicks cannot fly away from danger, so Mother and Father egret stand guard near the nest.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9_Sentenc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8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 pix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54" r="-49954"/>
          <a:stretch>
            <a:fillRect/>
          </a:stretch>
        </p:blipFill>
        <p:spPr>
          <a:xfrm>
            <a:off x="0" y="0"/>
            <a:ext cx="9144000" cy="6734752"/>
          </a:xfrm>
        </p:spPr>
      </p:pic>
    </p:spTree>
    <p:extLst>
      <p:ext uri="{BB962C8B-B14F-4D97-AF65-F5344CB8AC3E}">
        <p14:creationId xmlns:p14="http://schemas.microsoft.com/office/powerpoint/2010/main" val="288414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55" y="-2006226"/>
            <a:ext cx="8229600" cy="492251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Story </a:t>
            </a:r>
            <a:r>
              <a:rPr lang="en-US" dirty="0" smtClean="0"/>
              <a:t>#9:</a:t>
            </a:r>
            <a:r>
              <a:rPr lang="en-US" dirty="0"/>
              <a:t>Danger in the Lake </a:t>
            </a:r>
          </a:p>
        </p:txBody>
      </p:sp>
      <p:pic>
        <p:nvPicPr>
          <p:cNvPr id="3" name="Story #9_Danger in the La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6212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7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8233"/>
            <a:ext cx="8229600" cy="3974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After a month, the baby chicks are able to can hop to a nearby branch.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Story #9_Sentenc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21" y="5378260"/>
            <a:ext cx="8797057" cy="20750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They hop in and out of the nest, flapping their little wings.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Story #9_Sentenc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38" y="5549552"/>
            <a:ext cx="8229600" cy="2010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But they cannot fly.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tory #9_Sentenc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70" y="1426835"/>
            <a:ext cx="8489586" cy="53637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baby chicks grow bigger and bigger but still they cannot fly.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Story #9_Sentenc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588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272" y="4238701"/>
            <a:ext cx="8229600" cy="209176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700" dirty="0" smtClean="0"/>
              <a:t>And </a:t>
            </a:r>
            <a:r>
              <a:rPr lang="en-US" sz="5700" dirty="0"/>
              <a:t>the lake is not a safe place.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6" name="Story #9_Sentenc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53" y="35448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Down below there are alligators with sharp teeth looking for baby birds to eat.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9_Sentenc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6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104</Words>
  <Application>Microsoft Macintosh PowerPoint</Application>
  <PresentationFormat>On-screen Show (4:3)</PresentationFormat>
  <Paragraphs>64</Paragraphs>
  <Slides>12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 Story #9:Danger in the Lake </vt:lpstr>
      <vt:lpstr>  After a month, the baby chicks are able to can hop to a nearby branch. </vt:lpstr>
      <vt:lpstr>PowerPoint Presentation</vt:lpstr>
      <vt:lpstr>PowerPoint Presentation</vt:lpstr>
      <vt:lpstr>        The baby chicks grow bigger and bigger but still they cannot fly.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&amp; Meme</dc:title>
  <dc:creator>Jean Andrews</dc:creator>
  <cp:lastModifiedBy>Jean Andrews</cp:lastModifiedBy>
  <cp:revision>33</cp:revision>
  <cp:lastPrinted>2017-05-09T15:43:52Z</cp:lastPrinted>
  <dcterms:created xsi:type="dcterms:W3CDTF">2017-04-05T19:11:58Z</dcterms:created>
  <dcterms:modified xsi:type="dcterms:W3CDTF">2018-01-05T04:15:55Z</dcterms:modified>
</cp:coreProperties>
</file>