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0" d="100"/>
          <a:sy n="80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9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3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2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4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7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AB88-BEDE-6142-A7FD-7D1F33E322E9}" type="datetimeFigureOut">
              <a:rPr lang="en-US" smtClean="0"/>
              <a:t>1/3/18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0.mov"/><Relationship Id="rId2" Type="http://schemas.openxmlformats.org/officeDocument/2006/relationships/video" Target="../media/media10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1.mov"/><Relationship Id="rId2" Type="http://schemas.openxmlformats.org/officeDocument/2006/relationships/video" Target="../media/media11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2.mov"/><Relationship Id="rId2" Type="http://schemas.openxmlformats.org/officeDocument/2006/relationships/video" Target="../media/media12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226"/>
            <a:ext cx="8229600" cy="51199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 smtClean="0"/>
              <a:t>Story #6</a:t>
            </a:r>
          </a:p>
          <a:p>
            <a:pPr marL="0" indent="0" algn="ctr">
              <a:buNone/>
            </a:pPr>
            <a:r>
              <a:rPr lang="en-US" sz="4400" dirty="0" smtClean="0"/>
              <a:t>The Hungry Great Egrets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73860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5026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800" dirty="0"/>
              <a:t>A big brown frog swims across his big claws.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6_Sentenc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378859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He grabs the frog with his bill.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6_Sentenc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297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800" dirty="0"/>
              <a:t>He flips the frog and it almost disappears.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6_Sentenc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8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536054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800" dirty="0"/>
              <a:t>Then he taps his bill against a low branch.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6_Sentenc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550438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Now frog slithers down his throat. 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Story #6_Sentenc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3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6 pix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32" r="-32332"/>
          <a:stretch/>
        </p:blipFill>
        <p:spPr>
          <a:xfrm>
            <a:off x="457200" y="0"/>
            <a:ext cx="8229600" cy="6858000"/>
          </a:xfrm>
        </p:spPr>
      </p:pic>
    </p:spTree>
    <p:extLst>
      <p:ext uri="{BB962C8B-B14F-4D97-AF65-F5344CB8AC3E}">
        <p14:creationId xmlns:p14="http://schemas.microsoft.com/office/powerpoint/2010/main" val="288414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7987"/>
            <a:ext cx="8229600" cy="4922510"/>
          </a:xfrm>
        </p:spPr>
        <p:txBody>
          <a:bodyPr>
            <a:normAutofit/>
          </a:bodyPr>
          <a:lstStyle/>
          <a:p>
            <a:r>
              <a:rPr lang="en-US" dirty="0"/>
              <a:t>Story #</a:t>
            </a:r>
            <a:r>
              <a:rPr lang="en-US" dirty="0" smtClean="0"/>
              <a:t>6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Hungry Great </a:t>
            </a:r>
            <a:r>
              <a:rPr lang="en-US" dirty="0" smtClean="0"/>
              <a:t>Egrets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Story #6_The Hungry Great Egre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6212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3631354"/>
            <a:ext cx="8229600" cy="3974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From their high nest, female great egret flies down to a cypress stump.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Story #6_Sentenc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21" y="5362211"/>
            <a:ext cx="8797057" cy="161771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When she wades in the water, a big, brown frog jumps on a nearby log.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Story #6_Sentenc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5368833"/>
            <a:ext cx="8229600" cy="2010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She snatches the frog with her bill, flips it and eats it.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6_Sentenc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9125"/>
            <a:ext cx="8489586" cy="536378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Male great egret wades nearby in shallow water. 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3327"/>
            <a:ext cx="8229600" cy="241283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Story #6_Sentenc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5360771"/>
            <a:ext cx="8229600" cy="35702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He scratches his claws across the muddy lake bottom.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5" name="Story #6_Sentenc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0390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He stirs the mud and stands quietly.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Story #6_Sentenc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104</Words>
  <Application>Microsoft Macintosh PowerPoint</Application>
  <PresentationFormat>On-screen Show (4:3)</PresentationFormat>
  <Paragraphs>43</Paragraphs>
  <Slides>14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Story #6 The Hungry Great Egrets  </vt:lpstr>
      <vt:lpstr>  From their high nest, female great egret flies down to a cypress stump.  </vt:lpstr>
      <vt:lpstr>PowerPoint Presentation</vt:lpstr>
      <vt:lpstr>PowerPoint Presentation</vt:lpstr>
      <vt:lpstr>  Male great egret wades nearby in shallow water.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&amp; Meme</dc:title>
  <dc:creator>Jean Andrews</dc:creator>
  <cp:lastModifiedBy>Jean Andrews</cp:lastModifiedBy>
  <cp:revision>27</cp:revision>
  <cp:lastPrinted>2017-05-09T15:43:52Z</cp:lastPrinted>
  <dcterms:created xsi:type="dcterms:W3CDTF">2017-04-05T19:11:58Z</dcterms:created>
  <dcterms:modified xsi:type="dcterms:W3CDTF">2018-01-03T07:13:15Z</dcterms:modified>
</cp:coreProperties>
</file>