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0" r:id="rId11"/>
    <p:sldId id="271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3" d="100"/>
          <a:sy n="83" d="100"/>
        </p:scale>
        <p:origin x="-1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AC9BC-C525-544F-8E45-5341F7D51F75}" type="datetimeFigureOut">
              <a:rPr lang="en-US" smtClean="0"/>
              <a:t>1/4/18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905A9-05A7-3743-983E-E22D62B9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905A9-05A7-3743-983E-E22D62B9FE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9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3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7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0.mov"/><Relationship Id="rId2" Type="http://schemas.openxmlformats.org/officeDocument/2006/relationships/video" Target="../media/media10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226"/>
            <a:ext cx="8229600" cy="51199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Story </a:t>
            </a:r>
            <a:r>
              <a:rPr lang="en-US" sz="4400" dirty="0" smtClean="0"/>
              <a:t>#11</a:t>
            </a:r>
          </a:p>
          <a:p>
            <a:pPr marL="0" indent="0" algn="ctr">
              <a:buNone/>
            </a:pPr>
            <a:r>
              <a:rPr lang="en-US" sz="4400" dirty="0" smtClean="0"/>
              <a:t>The Three Fledglings Go Fishing</a:t>
            </a:r>
          </a:p>
        </p:txBody>
      </p:sp>
    </p:spTree>
    <p:extLst>
      <p:ext uri="{BB962C8B-B14F-4D97-AF65-F5344CB8AC3E}">
        <p14:creationId xmlns:p14="http://schemas.microsoft.com/office/powerpoint/2010/main" val="227386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4082032"/>
            <a:ext cx="8229600" cy="34516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Flap, flap flap, the young fledglings fly to a cypress branch.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1_Sentenc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6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333653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/>
              <a:t>No young egrets are here NOW for Alligator to eat!!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Story #11_Sentenc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377832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/>
              <a:t>Hungry alligator swims away.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1_Sentenc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1 pix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25" r="-44525"/>
          <a:stretch>
            <a:fillRect/>
          </a:stretch>
        </p:blipFill>
        <p:spPr>
          <a:xfrm>
            <a:off x="0" y="290513"/>
            <a:ext cx="8706021" cy="6272972"/>
          </a:xfrm>
        </p:spPr>
      </p:pic>
    </p:spTree>
    <p:extLst>
      <p:ext uri="{BB962C8B-B14F-4D97-AF65-F5344CB8AC3E}">
        <p14:creationId xmlns:p14="http://schemas.microsoft.com/office/powerpoint/2010/main" val="288414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4307"/>
            <a:ext cx="8229600" cy="4922510"/>
          </a:xfrm>
        </p:spPr>
        <p:txBody>
          <a:bodyPr>
            <a:normAutofit/>
          </a:bodyPr>
          <a:lstStyle/>
          <a:p>
            <a:r>
              <a:rPr lang="en-US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Story </a:t>
            </a:r>
            <a:r>
              <a:rPr lang="en-US" dirty="0" smtClean="0"/>
              <a:t>#11: The Three Fledglings Go Fishing</a:t>
            </a:r>
            <a:endParaRPr lang="en-US" dirty="0"/>
          </a:p>
        </p:txBody>
      </p:sp>
      <p:pic>
        <p:nvPicPr>
          <p:cNvPr id="4" name="Story #11_The Three Fledglings Go Fis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6212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3672450"/>
            <a:ext cx="8229600" cy="3974288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The three fledglings fly to the edge of the lake.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Story #11_Sentenc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21" y="5327537"/>
            <a:ext cx="8797057" cy="2075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They stand still in the water looking for fish to catch.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Story #11_Sentenc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5276367"/>
            <a:ext cx="8229600" cy="2010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 long dark shadow swims towards the fledglings.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1_Sentenc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557" y="1127394"/>
            <a:ext cx="8489586" cy="5363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Closer and closer comes hungry alligator.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Story #11_Sentenc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5337928"/>
            <a:ext cx="8229600" cy="20917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The hungry alligator has big jaws with sharp teeth.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5" name="Story #11_Sentenc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35238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/>
              <a:t>His strong tail moves back and forth in the water.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1_Sentenc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78</Words>
  <Application>Microsoft Macintosh PowerPoint</Application>
  <PresentationFormat>On-screen Show (4:3)</PresentationFormat>
  <Paragraphs>46</Paragraphs>
  <Slides>12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  Story #11: The Three Fledglings Go Fishing</vt:lpstr>
      <vt:lpstr>  The three fledglings fly to the edge of the lake. </vt:lpstr>
      <vt:lpstr>PowerPoint Presentation</vt:lpstr>
      <vt:lpstr>PowerPoint Presentation</vt:lpstr>
      <vt:lpstr>        Closer and closer comes hungry alligator.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&amp; Meme</dc:title>
  <dc:creator>Jean Andrews</dc:creator>
  <cp:lastModifiedBy>Jean Andrews</cp:lastModifiedBy>
  <cp:revision>35</cp:revision>
  <cp:lastPrinted>2017-05-09T15:43:52Z</cp:lastPrinted>
  <dcterms:created xsi:type="dcterms:W3CDTF">2017-04-05T19:11:58Z</dcterms:created>
  <dcterms:modified xsi:type="dcterms:W3CDTF">2018-01-05T04:31:15Z</dcterms:modified>
</cp:coreProperties>
</file>