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6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71" r:id="rId14"/>
    <p:sldId id="273" r:id="rId15"/>
    <p:sldId id="274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>
        <p:scale>
          <a:sx n="100" d="100"/>
          <a:sy n="100" d="100"/>
        </p:scale>
        <p:origin x="-1208" y="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92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3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60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67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2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46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65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75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15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0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4AB88-BEDE-6142-A7FD-7D1F33E322E9}" type="datetimeFigureOut">
              <a:rPr lang="en-US" smtClean="0"/>
              <a:t>1/4/18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98EEB-C25F-7149-AD75-2D4F6445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1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8.mov"/><Relationship Id="rId2" Type="http://schemas.openxmlformats.org/officeDocument/2006/relationships/video" Target="../media/media8.mo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9.mov"/><Relationship Id="rId2" Type="http://schemas.openxmlformats.org/officeDocument/2006/relationships/video" Target="../media/media9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0.mov"/><Relationship Id="rId2" Type="http://schemas.openxmlformats.org/officeDocument/2006/relationships/video" Target="../media/media10.mo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11.mov"/><Relationship Id="rId2" Type="http://schemas.openxmlformats.org/officeDocument/2006/relationships/video" Target="../media/media11.mo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12.mov"/><Relationship Id="rId2" Type="http://schemas.openxmlformats.org/officeDocument/2006/relationships/video" Target="../media/media12.mo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13.mov"/><Relationship Id="rId2" Type="http://schemas.openxmlformats.org/officeDocument/2006/relationships/video" Target="../media/media13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14.mov"/><Relationship Id="rId2" Type="http://schemas.openxmlformats.org/officeDocument/2006/relationships/video" Target="../media/media14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7.mov"/><Relationship Id="rId2" Type="http://schemas.openxmlformats.org/officeDocument/2006/relationships/video" Target="../media/media7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6226"/>
            <a:ext cx="8229600" cy="51199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/>
              <a:t>Story </a:t>
            </a:r>
            <a:r>
              <a:rPr lang="en-US" sz="4400" dirty="0" smtClean="0"/>
              <a:t>#10</a:t>
            </a:r>
          </a:p>
          <a:p>
            <a:pPr marL="0" indent="0" algn="ctr">
              <a:buNone/>
            </a:pPr>
            <a:r>
              <a:rPr lang="en-US" sz="4400" dirty="0"/>
              <a:t>Baby Chicks Grow Bigger and Bigger </a:t>
            </a:r>
          </a:p>
        </p:txBody>
      </p:sp>
    </p:spTree>
    <p:extLst>
      <p:ext uri="{BB962C8B-B14F-4D97-AF65-F5344CB8AC3E}">
        <p14:creationId xmlns:p14="http://schemas.microsoft.com/office/powerpoint/2010/main" val="2273860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339027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/>
              <a:t>Mother and father egret bring food to the fledglings.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tory #10_Sentence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7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0" y="2834481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000" dirty="0"/>
              <a:t>One by one, they snatch the fish from mother and father.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tory #10_Sentence 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1588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26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0" y="3519324"/>
            <a:ext cx="8229600" cy="34516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000" dirty="0"/>
              <a:t>Then one fledgling flaps his wings and flies to a nearby branch.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tory #10_Sentence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63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2332037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000" dirty="0" smtClean="0"/>
              <a:t>Another </a:t>
            </a:r>
            <a:r>
              <a:rPr lang="en-US" sz="4000" dirty="0"/>
              <a:t>fledgling follows and perches on another branch. </a:t>
            </a:r>
          </a:p>
          <a:p>
            <a:endParaRPr lang="en-US" dirty="0"/>
          </a:p>
        </p:txBody>
      </p:sp>
      <p:pic>
        <p:nvPicPr>
          <p:cNvPr id="5" name="Story #10_Sentence 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9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2165278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dirty="0" smtClean="0"/>
              <a:t>The </a:t>
            </a:r>
            <a:r>
              <a:rPr lang="en-US" sz="3600" dirty="0"/>
              <a:t>third fledgling flies to a </a:t>
            </a:r>
            <a:r>
              <a:rPr lang="en-US" sz="3600" dirty="0" smtClean="0"/>
              <a:t>different </a:t>
            </a:r>
            <a:r>
              <a:rPr lang="en-US" sz="3600" dirty="0"/>
              <a:t>tree.</a:t>
            </a:r>
          </a:p>
          <a:p>
            <a:endParaRPr lang="en-US" dirty="0"/>
          </a:p>
        </p:txBody>
      </p:sp>
      <p:pic>
        <p:nvPicPr>
          <p:cNvPr id="6" name="Story #10_Sentence 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1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0" y="2549525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000" dirty="0" smtClean="0"/>
              <a:t>Then </a:t>
            </a:r>
            <a:r>
              <a:rPr lang="en-US" sz="4000" dirty="0"/>
              <a:t>they fly back to the nest.</a:t>
            </a:r>
          </a:p>
          <a:p>
            <a:endParaRPr lang="en-US" dirty="0"/>
          </a:p>
        </p:txBody>
      </p:sp>
      <p:pic>
        <p:nvPicPr>
          <p:cNvPr id="5" name="Story #10_Sentence 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1588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82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2407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3600" dirty="0" smtClean="0"/>
              <a:t>They </a:t>
            </a:r>
            <a:r>
              <a:rPr lang="en-US" sz="3600" dirty="0"/>
              <a:t>flap their wings and cry, “KRAAK! KRAAK! KRAAK!”</a:t>
            </a:r>
          </a:p>
          <a:p>
            <a:endParaRPr lang="en-US" dirty="0"/>
          </a:p>
        </p:txBody>
      </p:sp>
      <p:pic>
        <p:nvPicPr>
          <p:cNvPr id="5" name="Story #10_Sentence 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0 pix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84" r="-34184"/>
          <a:stretch>
            <a:fillRect/>
          </a:stretch>
        </p:blipFill>
        <p:spPr>
          <a:xfrm>
            <a:off x="457200" y="239713"/>
            <a:ext cx="8229600" cy="6470650"/>
          </a:xfrm>
        </p:spPr>
      </p:pic>
    </p:spTree>
    <p:extLst>
      <p:ext uri="{BB962C8B-B14F-4D97-AF65-F5344CB8AC3E}">
        <p14:creationId xmlns:p14="http://schemas.microsoft.com/office/powerpoint/2010/main" val="2884145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3120579"/>
            <a:ext cx="8229600" cy="4922510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Story </a:t>
            </a:r>
            <a:r>
              <a:rPr lang="en-US" dirty="0" smtClean="0"/>
              <a:t>#10: </a:t>
            </a:r>
            <a:r>
              <a:rPr lang="en-US" dirty="0"/>
              <a:t>Baby Chicks Grow Bigger and Bigger </a:t>
            </a:r>
          </a:p>
        </p:txBody>
      </p:sp>
      <p:pic>
        <p:nvPicPr>
          <p:cNvPr id="3" name="Story #10_Baby Chicks Grow Bigger and Bigg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7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4032046"/>
            <a:ext cx="8229600" cy="3974288"/>
          </a:xfrm>
        </p:spPr>
        <p:txBody>
          <a:bodyPr>
            <a:normAutofit/>
          </a:bodyPr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The </a:t>
            </a:r>
            <a:r>
              <a:rPr lang="en-US" dirty="0"/>
              <a:t>baby chicks’ legs are longer and stronger.</a:t>
            </a:r>
            <a:br>
              <a:rPr lang="en-US" dirty="0"/>
            </a:br>
            <a:endParaRPr lang="en-US" dirty="0"/>
          </a:p>
        </p:txBody>
      </p:sp>
      <p:pic>
        <p:nvPicPr>
          <p:cNvPr id="3" name="Story #10_Sentence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0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409" y="5553568"/>
            <a:ext cx="8797057" cy="20750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Their wings grow longer and stronger.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Story #10_Sentenc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7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0" y="5533223"/>
            <a:ext cx="8229600" cy="20107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The baby chicks are now fledglings.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tory #10_Sentenc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20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70" y="1415069"/>
            <a:ext cx="8489586" cy="53637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/>
              <a:t/>
            </a:r>
            <a:br>
              <a:rPr lang="en-US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But </a:t>
            </a:r>
            <a:r>
              <a:rPr lang="en-US" dirty="0"/>
              <a:t>the nest is too small for the fledglings.</a:t>
            </a:r>
            <a:br>
              <a:rPr lang="en-US" dirty="0"/>
            </a:br>
            <a:endParaRPr lang="en-US" dirty="0"/>
          </a:p>
        </p:txBody>
      </p:sp>
      <p:pic>
        <p:nvPicPr>
          <p:cNvPr id="3" name="Story #10_Sentenc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3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89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29012"/>
            <a:ext cx="8229600" cy="20917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000" dirty="0"/>
              <a:t>So they leap up and down and push each other in the bouncing nest.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en-US" sz="4400" dirty="0"/>
          </a:p>
        </p:txBody>
      </p:sp>
      <p:pic>
        <p:nvPicPr>
          <p:cNvPr id="5" name="Story #10_Sentenc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33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0" y="2925566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000" dirty="0" smtClean="0"/>
              <a:t>They </a:t>
            </a:r>
            <a:r>
              <a:rPr lang="en-US" sz="4000" dirty="0"/>
              <a:t>are so strong they can fly-hop to nearby branches.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tory #10_Sentenc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1588"/>
            <a:ext cx="9144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64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2847</TotalTime>
  <Words>128</Words>
  <Application>Microsoft Macintosh PowerPoint</Application>
  <PresentationFormat>On-screen Show (4:3)</PresentationFormat>
  <Paragraphs>83</Paragraphs>
  <Slides>16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 Story #10: Baby Chicks Grow Bigger and Bigger </vt:lpstr>
      <vt:lpstr> The baby chicks’ legs are longer and stronger. </vt:lpstr>
      <vt:lpstr>PowerPoint Presentation</vt:lpstr>
      <vt:lpstr>PowerPoint Presentation</vt:lpstr>
      <vt:lpstr>       But the nest is too small for the fledglings.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 &amp; Meme</dc:title>
  <dc:creator>Jean Andrews</dc:creator>
  <cp:lastModifiedBy>Jean Andrews</cp:lastModifiedBy>
  <cp:revision>33</cp:revision>
  <cp:lastPrinted>2017-05-09T15:43:52Z</cp:lastPrinted>
  <dcterms:created xsi:type="dcterms:W3CDTF">2017-04-05T19:11:58Z</dcterms:created>
  <dcterms:modified xsi:type="dcterms:W3CDTF">2018-01-05T04:24:47Z</dcterms:modified>
</cp:coreProperties>
</file>